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2"/>
    <p:restoredTop sz="94676"/>
  </p:normalViewPr>
  <p:slideViewPr>
    <p:cSldViewPr>
      <p:cViewPr>
        <p:scale>
          <a:sx n="143" d="100"/>
          <a:sy n="143" d="100"/>
        </p:scale>
        <p:origin x="-1044" y="25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7A1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5E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7A1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7A1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1599" y="387677"/>
            <a:ext cx="234378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7A1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007" y="2033129"/>
            <a:ext cx="6178550" cy="5102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5E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CBFABC-1E87-8041-B74F-F4AE84108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xfrm>
            <a:off x="751606" y="6520810"/>
            <a:ext cx="65318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рожиточный минимум пенсионера в 2023 г</a:t>
            </a:r>
            <a:r>
              <a:rPr lang="ru-RU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4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Югре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- 16 951 руб.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9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</dc:title>
  <dc:creator>administrator</dc:creator>
  <cp:lastModifiedBy>027DubasovaAYU</cp:lastModifiedBy>
  <cp:revision>21</cp:revision>
  <dcterms:created xsi:type="dcterms:W3CDTF">2022-10-25T11:50:56Z</dcterms:created>
  <dcterms:modified xsi:type="dcterms:W3CDTF">2023-01-25T11:40:21Z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2022-10-25T00:00:00Z</vt:filetime>
  </property>
</Properties>
</file>